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305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31DB-2138-46A6-A17C-C4CFA462A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34D456-92A7-4217-8393-16F44E3ED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1306F-E3FE-45F8-A549-202C3F925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C6C62-7E75-4A1D-AC71-2C9F21F0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92375-92AD-4573-8D27-4F7A7D98D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04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C58C3-C2F1-4514-BEBB-85296C09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87E2B-CAA2-468C-ADF4-A39005DF0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E5323-1F70-411C-AC4A-ECB615F2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C50DE-CE48-4982-B57C-1DF84FE8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6EDCF-A19D-4B5E-89E0-AE5CEB0C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16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EFA46-720A-4F46-BA7D-853C4105FA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73CDBC-17C3-450D-93E9-5E7A04DC4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4104-029C-4129-9639-71495DC7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2DB80-65B3-4B58-B2D5-7DCDB1E24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93C96-6484-4AE8-A0C2-57B03449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9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7CFD-1A47-4439-9FA6-BF2CBD133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DDE3A-6AE4-41BE-9228-BD2A92CF5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42FB5-BFE9-4F28-A64D-83DA6E1DA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05956-173E-440F-A007-B7C394131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CCC34-F7D8-49CB-8468-2532CBC32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50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6AE74-5086-4AB5-A904-7FE78CA49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64DAD-4626-4235-A17D-7269106E3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E0341-0D52-4E53-96CC-FBA32E64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C7F4F-3775-4AFF-8F06-7364237A4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9E53B-215D-4002-BA8B-3397AF4B0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29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AAF00-C749-4AAA-A0BC-70C818A6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57C7B-1BBB-4CD3-B132-85E4D9423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B8D4C-6126-463A-87C8-3288989B6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FF7DC-4D1F-4199-B27C-E4E48B5AE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21AE2-72F8-4DFE-8FE4-AE213BCDA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D18B2-8B31-4E19-823D-4B93F693F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34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A87A-A62F-4419-8758-1628D486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6B8DF-E8E9-40A0-B979-84C929BB5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91DAEE-CCC6-470D-B728-88DF1B217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8977F3-61A9-4183-A401-43E34BD709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EDAF8A-EB10-4C95-9286-0EA20F848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5C3FD0-4B82-4516-9301-5E590DF2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335D4A-F7A5-4937-BE43-C8B8D1BD8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253037-C3FB-47F7-AE80-60F9ACB6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973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2679-08AD-411F-9960-4B1B9EF38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1B9CFA-EF44-41F8-AD6E-2B869203B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DBAFCE-F3B9-4D79-B3EF-0EDBA826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450F2-4EA5-4219-B37C-958D6E67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66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E01B1-C9DB-40D6-B66B-73B8D98C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33CFA-4355-4915-8781-F1538DEF9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622D6E-AFE2-4E2A-9AD8-B147555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09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89F26-F612-4289-8F2E-1C939D217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4E45A-2529-44D6-9EA3-56D6F6F8D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3DEC19-6EA7-417D-BAE3-05587B85E3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53CC0-E23C-452B-BE52-F95C91DBE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E22AC-7BCB-4F1D-A67E-03DCFE71D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A0912-B118-4FAC-8543-CF2980C2D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67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4C01A-ECDC-4DD1-A7C8-4EFC6CE3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725A38-381E-4D7E-BA20-84AC98E02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93998-1BCF-4EBF-B12C-90AAF46A5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CA4DA-1301-45D0-B4B0-11E321390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CA388-20B1-4E8D-B3B5-06D4FE5DA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E01FF5-B7B8-4717-860B-A45FB66D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01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9A02BA-180A-465C-9472-A48C7E087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19815-8228-428B-9442-CC194F135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8F7D3-8B66-4BD0-8F0A-1FDAA2BE1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ADFBF-CAB6-49AA-92FA-32F079EEBA5A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C13AA-EAFA-4D1D-8F18-13EE9F3FE8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30903-6E29-4317-936B-FF67781B4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20A94-F7A1-45B3-8080-6C33F32C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3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eoll/Aelib" TargetMode="External"/><Relationship Id="rId2" Type="http://schemas.openxmlformats.org/officeDocument/2006/relationships/hyperlink" Target="https://www.motionoperator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qLab/qLib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8812-05AC-4110-A78E-9426A5E7C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Know Your Roots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0417F-5555-4AFA-8EB9-C001644E7E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Houdini Workflows for </a:t>
            </a:r>
            <a:r>
              <a:rPr lang="en-US" dirty="0" err="1"/>
              <a:t>Touchdesigner</a:t>
            </a:r>
            <a:endParaRPr lang="en-US" dirty="0"/>
          </a:p>
          <a:p>
            <a:r>
              <a:rPr lang="en-US" dirty="0"/>
              <a:t>And An Intro To Pipeline Design</a:t>
            </a:r>
          </a:p>
        </p:txBody>
      </p:sp>
    </p:spTree>
    <p:extLst>
      <p:ext uri="{BB962C8B-B14F-4D97-AF65-F5344CB8AC3E}">
        <p14:creationId xmlns:p14="http://schemas.microsoft.com/office/powerpoint/2010/main" val="2970868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4B044-1C67-4795-B686-EADC92F3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Use Houdini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A21C1-084C-4EBC-9122-21C05404A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Procedurality</a:t>
            </a:r>
            <a:r>
              <a:rPr lang="en-US" dirty="0"/>
              <a:t> – I like to re-use assets often on similar projects (for example, same client/same season). Being procedural means this is easier than if the process is destructive.</a:t>
            </a:r>
          </a:p>
          <a:p>
            <a:r>
              <a:rPr lang="en-US" dirty="0"/>
              <a:t>Integration – HDAs on the high level, eats everything on the low level</a:t>
            </a:r>
          </a:p>
          <a:p>
            <a:r>
              <a:rPr lang="en-US" dirty="0"/>
              <a:t>Deliverables-focused – for me, working procedural means frequent baking to test out how something looks running at speed, usually initially through import to </a:t>
            </a:r>
            <a:r>
              <a:rPr lang="en-US" dirty="0" err="1"/>
              <a:t>Touchdesigner</a:t>
            </a:r>
            <a:r>
              <a:rPr lang="en-US" dirty="0"/>
              <a:t>. The techniques I use to keep my patches manageable also serve baking out at various stages.</a:t>
            </a:r>
          </a:p>
          <a:p>
            <a:r>
              <a:rPr lang="en-US" dirty="0"/>
              <a:t>Great community – exceptionally friendly, willing to share hard-earned knowledge with project files, lots of users everywhere</a:t>
            </a:r>
          </a:p>
        </p:txBody>
      </p:sp>
    </p:spTree>
    <p:extLst>
      <p:ext uri="{BB962C8B-B14F-4D97-AF65-F5344CB8AC3E}">
        <p14:creationId xmlns:p14="http://schemas.microsoft.com/office/powerpoint/2010/main" val="170927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538BA-5044-4B20-ABB2-E15538D2D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New Reasons I Love Houdini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F0C50-380F-4E1B-B2E7-48C7584E9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COP Network – these composite nodes are easy to work with, and capable of powerful results.</a:t>
            </a:r>
          </a:p>
          <a:p>
            <a:r>
              <a:rPr lang="en-US" dirty="0"/>
              <a:t>VDB Workflows Are Not Painful – volume modelling is handy for real-time, especially for single-surface forms (i.e. plastic)</a:t>
            </a:r>
          </a:p>
          <a:p>
            <a:r>
              <a:rPr lang="en-US" dirty="0"/>
              <a:t>Low-Level and High-Level are especially inter-related</a:t>
            </a:r>
          </a:p>
          <a:p>
            <a:r>
              <a:rPr lang="en-US" dirty="0"/>
              <a:t>Design-focused workflows exist next to more art-oriented workflows, so for our world especially it’s easy to wear several hats at once</a:t>
            </a:r>
          </a:p>
        </p:txBody>
      </p:sp>
    </p:spTree>
    <p:extLst>
      <p:ext uri="{BB962C8B-B14F-4D97-AF65-F5344CB8AC3E}">
        <p14:creationId xmlns:p14="http://schemas.microsoft.com/office/powerpoint/2010/main" val="175378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2D8BD-61B1-4EEF-942B-2EDEFE206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Pipeline?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B8D35-58B7-40A1-860B-3798EFC85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pipeline is how work travels through a studio, from artist to artist through to final output. </a:t>
            </a:r>
          </a:p>
          <a:p>
            <a:r>
              <a:rPr lang="en-US" dirty="0"/>
              <a:t>This can be as wide as your studio’s services – for Savages, the pipeline starts at Storyboards and ends at The Deliverable.</a:t>
            </a:r>
          </a:p>
          <a:p>
            <a:r>
              <a:rPr lang="en-US" dirty="0"/>
              <a:t>Pipelines include both people and technology – a good pipeline is a good fit for the team using it. i.e. if nobody uses the command line, don’t make them use the command line.</a:t>
            </a:r>
          </a:p>
        </p:txBody>
      </p:sp>
    </p:spTree>
    <p:extLst>
      <p:ext uri="{BB962C8B-B14F-4D97-AF65-F5344CB8AC3E}">
        <p14:creationId xmlns:p14="http://schemas.microsoft.com/office/powerpoint/2010/main" val="113329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FBC81-AB32-4239-89F8-408A1F28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1153-0154-48E5-A769-C5C97B41A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B89DBA7-6FCD-4D14-883F-7CC28EB686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784950"/>
              </p:ext>
            </p:extLst>
          </p:nvPr>
        </p:nvGraphicFramePr>
        <p:xfrm>
          <a:off x="588869" y="0"/>
          <a:ext cx="1063432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3" imgW="21358440" imgH="13714200" progId="">
                  <p:embed/>
                </p:oleObj>
              </mc:Choice>
              <mc:Fallback>
                <p:oleObj r:id="rId3" imgW="21358440" imgH="13714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8869" y="0"/>
                        <a:ext cx="1063432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4305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1EF32-3926-4562-8551-42F553564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Houdini By Exploring Your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F0180-EDAB-41D7-AC51-62F6334E2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Pipelines generate deliverables – learning Houdini is hard, but if you focus on what your pipeline is delivering the </a:t>
            </a:r>
            <a:r>
              <a:rPr lang="en-US" i="1" dirty="0"/>
              <a:t>most often</a:t>
            </a:r>
            <a:r>
              <a:rPr lang="en-US" dirty="0"/>
              <a:t> maybe you’ll find a clear path through the software.</a:t>
            </a:r>
          </a:p>
          <a:p>
            <a:r>
              <a:rPr lang="en-US" dirty="0"/>
              <a:t>My clear path was illuminated by my journey as an </a:t>
            </a:r>
            <a:r>
              <a:rPr lang="en-US" dirty="0" err="1"/>
              <a:t>xR</a:t>
            </a:r>
            <a:r>
              <a:rPr lang="en-US" dirty="0"/>
              <a:t> designer – Houdini made it easy for me to think scenically, because Houdini made it very achievable to do way cool surface treatments. When I frame my learning through scenic needs (rather than VFX, which is more typical for Houdini).</a:t>
            </a:r>
          </a:p>
          <a:p>
            <a:r>
              <a:rPr lang="en-US" dirty="0"/>
              <a:t>As we explore Houdini, think about the deliverables you and your team turn out</a:t>
            </a:r>
          </a:p>
        </p:txBody>
      </p:sp>
    </p:spTree>
    <p:extLst>
      <p:ext uri="{BB962C8B-B14F-4D97-AF65-F5344CB8AC3E}">
        <p14:creationId xmlns:p14="http://schemas.microsoft.com/office/powerpoint/2010/main" val="364398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ED-E95D-48D0-98FE-7A1BD8E2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Add-Ons I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83424-A24C-444D-8100-B4BBD624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MOPs – Motion Operators - </a:t>
            </a:r>
            <a:r>
              <a:rPr lang="en-US" dirty="0">
                <a:hlinkClick r:id="rId2"/>
              </a:rPr>
              <a:t>https://www.motionoperators.com/</a:t>
            </a:r>
            <a:endParaRPr lang="en-US" dirty="0"/>
          </a:p>
          <a:p>
            <a:r>
              <a:rPr lang="en-US" dirty="0" err="1"/>
              <a:t>AELib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https://github.com/Aeoll/Aelib</a:t>
            </a:r>
            <a:endParaRPr lang="en-US" dirty="0"/>
          </a:p>
          <a:p>
            <a:r>
              <a:rPr lang="en-US" dirty="0">
                <a:hlinkClick r:id="rId4"/>
              </a:rPr>
              <a:t>https://github.com/qLab/qLib</a:t>
            </a:r>
            <a:endParaRPr lang="en-US" dirty="0"/>
          </a:p>
          <a:p>
            <a:endParaRPr lang="en-US" dirty="0"/>
          </a:p>
          <a:p>
            <a:r>
              <a:rPr lang="en-US" dirty="0"/>
              <a:t>As far as installing these: I have recently started making a C:/HoudiniPlugins folder, so it’s easy to do the next slide…</a:t>
            </a:r>
          </a:p>
        </p:txBody>
      </p:sp>
    </p:spTree>
    <p:extLst>
      <p:ext uri="{BB962C8B-B14F-4D97-AF65-F5344CB8AC3E}">
        <p14:creationId xmlns:p14="http://schemas.microsoft.com/office/powerpoint/2010/main" val="254681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5FB03-B6CE-4BB2-930C-9AE18BE6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Addons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86802-A1AC-41DC-A2CC-6A447F640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need to add them to your environment file (</a:t>
            </a:r>
            <a:r>
              <a:rPr lang="en-US" dirty="0" err="1"/>
              <a:t>Houdini.env</a:t>
            </a:r>
            <a:r>
              <a:rPr lang="en-US" dirty="0"/>
              <a:t>)</a:t>
            </a:r>
          </a:p>
          <a:p>
            <a:r>
              <a:rPr lang="en-US" dirty="0"/>
              <a:t>My Windows env file is available in the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This is where the community can really shine – if you are new to Houdini and having a hard time getting MOPs installed, post on the forums about it.</a:t>
            </a:r>
          </a:p>
          <a:p>
            <a:r>
              <a:rPr lang="en-US" dirty="0"/>
              <a:t>OTL’s/HDA’s are a lot like .tox files – you can put these in your Houdini documents folder’s OTLs folder, and they’ll show up when you open Houdini or refresh asset libraries. Make HDAs and share them with friends!</a:t>
            </a:r>
          </a:p>
        </p:txBody>
      </p:sp>
    </p:spTree>
    <p:extLst>
      <p:ext uri="{BB962C8B-B14F-4D97-AF65-F5344CB8AC3E}">
        <p14:creationId xmlns:p14="http://schemas.microsoft.com/office/powerpoint/2010/main" val="186675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563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Know Your Roots</vt:lpstr>
      <vt:lpstr>Why I Use Houdini</vt:lpstr>
      <vt:lpstr>Some New Reasons I Love Houdini</vt:lpstr>
      <vt:lpstr>What’s a Pipeline?</vt:lpstr>
      <vt:lpstr>PowerPoint Presentation</vt:lpstr>
      <vt:lpstr>Learning Houdini By Exploring Your Deliverables</vt:lpstr>
      <vt:lpstr>The Add-Ons I Use</vt:lpstr>
      <vt:lpstr>Installing Addons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 Your Roots</dc:title>
  <dc:creator>Ted Pallas</dc:creator>
  <cp:lastModifiedBy>Ted Pallas</cp:lastModifiedBy>
  <cp:revision>6</cp:revision>
  <dcterms:created xsi:type="dcterms:W3CDTF">2019-08-17T23:42:15Z</dcterms:created>
  <dcterms:modified xsi:type="dcterms:W3CDTF">2019-08-18T05:19:48Z</dcterms:modified>
</cp:coreProperties>
</file>

<file path=docProps/thumbnail.jpeg>
</file>